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6" r:id="rId5"/>
    <p:sldId id="258" r:id="rId6"/>
    <p:sldId id="297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486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in Row" userId="cdd727b7-3278-465c-a2c5-fcf8a7a06d8b" providerId="ADAL" clId="{EDC17C3C-AAA0-4DDE-8A16-7C1A0B3E5D38}"/>
    <pc:docChg chg="modSld">
      <pc:chgData name="Iain Row" userId="cdd727b7-3278-465c-a2c5-fcf8a7a06d8b" providerId="ADAL" clId="{EDC17C3C-AAA0-4DDE-8A16-7C1A0B3E5D38}" dt="2025-11-21T18:20:15.772" v="1" actId="1076"/>
      <pc:docMkLst>
        <pc:docMk/>
      </pc:docMkLst>
      <pc:sldChg chg="modSp mod">
        <pc:chgData name="Iain Row" userId="cdd727b7-3278-465c-a2c5-fcf8a7a06d8b" providerId="ADAL" clId="{EDC17C3C-AAA0-4DDE-8A16-7C1A0B3E5D38}" dt="2025-11-21T18:20:15.772" v="1" actId="1076"/>
        <pc:sldMkLst>
          <pc:docMk/>
          <pc:sldMk cId="872556002" sldId="298"/>
        </pc:sldMkLst>
        <pc:spChg chg="mod">
          <ac:chgData name="Iain Row" userId="cdd727b7-3278-465c-a2c5-fcf8a7a06d8b" providerId="ADAL" clId="{EDC17C3C-AAA0-4DDE-8A16-7C1A0B3E5D38}" dt="2025-11-21T18:20:13.011" v="0" actId="1076"/>
          <ac:spMkLst>
            <pc:docMk/>
            <pc:sldMk cId="872556002" sldId="298"/>
            <ac:spMk id="2" creationId="{5C1489CC-5119-3A8F-70EF-ABA67F78A39C}"/>
          </ac:spMkLst>
        </pc:spChg>
        <pc:picChg chg="mod">
          <ac:chgData name="Iain Row" userId="cdd727b7-3278-465c-a2c5-fcf8a7a06d8b" providerId="ADAL" clId="{EDC17C3C-AAA0-4DDE-8A16-7C1A0B3E5D38}" dt="2025-11-21T18:20:15.772" v="1" actId="1076"/>
          <ac:picMkLst>
            <pc:docMk/>
            <pc:sldMk cId="872556002" sldId="298"/>
            <ac:picMk id="4" creationId="{62446BFE-8E1E-9AFC-367E-7174636DDF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7142-F26C-596B-07AC-F8B1D7B95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43D4E-B3EE-3E06-BD68-DCF5E4EA2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891D-A741-FD38-E98F-FD9A37E7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C57C3-616B-AA68-A231-E6E46C2C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67AAF-2DA6-B368-9D26-D8689992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3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35F1-0EC3-5E39-EBE2-0BB56E69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A79BB-3D7C-3491-B064-E1AFE851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9E9E7-0230-A6C9-08FF-2E88CDFC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D826D-5511-87EE-D87B-6EE2B59B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2686F-80F4-EEF6-EBE5-A5A0E6F5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7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1B45D-8C26-C72C-7BB9-57255BFDD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A2CE7-68A6-D5FD-1D72-FF6D5BC2C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10A35-DEA2-4E87-4601-0D04BDB6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C6B75-057A-4A1C-F6E6-7C8819EA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ADF97-D295-48CA-56C5-FE2E7F76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58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67" y="633265"/>
            <a:ext cx="5010023" cy="3821776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967" y="4636904"/>
            <a:ext cx="5010022" cy="1512222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8" name="Picture 7" descr="A person holding a clipboard and smiling at a person&#10;&#10;Description automatically generated">
            <a:extLst>
              <a:ext uri="{FF2B5EF4-FFF2-40B4-BE49-F238E27FC236}">
                <a16:creationId xmlns:a16="http://schemas.microsoft.com/office/drawing/2014/main" id="{E9EA7391-9B64-CC97-8E48-FC276677E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51" t="3787" b="39702"/>
          <a:stretch/>
        </p:blipFill>
        <p:spPr>
          <a:xfrm>
            <a:off x="6095999" y="1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1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100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51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2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 dirty="0"/>
              <a:t>Click to edit Master text styles</a:t>
            </a:r>
          </a:p>
          <a:p>
            <a:pPr lvl="1" rtl="0"/>
            <a:r>
              <a:rPr lang="en-US" noProof="0" dirty="0"/>
              <a:t>Second level</a:t>
            </a:r>
          </a:p>
          <a:p>
            <a:pPr lvl="2" rtl="0"/>
            <a:r>
              <a:rPr lang="en-US" noProof="0" dirty="0"/>
              <a:t>Third level</a:t>
            </a:r>
          </a:p>
          <a:p>
            <a:pPr lvl="3" rtl="0"/>
            <a:r>
              <a:rPr lang="en-US" noProof="0" dirty="0"/>
              <a:t>Fourth level</a:t>
            </a:r>
          </a:p>
          <a:p>
            <a:pPr lvl="4" rtl="0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907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579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2864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0520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19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C55D-0564-C727-6E47-8219E969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54AA-14F6-461E-357E-C05920497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ABCE-1A81-F2CB-6B7F-893F9AED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B9625-5F8E-4D70-4813-914728E9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06E31-E872-14E4-5EBA-E7020620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3AFF7D-B5E7-3699-B19A-A22E19666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04706" y="162339"/>
            <a:ext cx="169621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221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5602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1080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9326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9099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37CDB1-7BB0-2909-21D7-A0B5D7FE4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4706" y="162339"/>
            <a:ext cx="169621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6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5525-1715-6FBB-50B8-4222CA54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AE3FB-E869-A762-F07E-A393D11A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F951F-A405-68B9-76E1-E648A931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585FC-A5B8-C7F3-9D9A-0682D4E1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C33A3-BC68-C62E-6B4F-678F5613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AB4A-4710-2DE1-A65C-34944717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F73C-79C5-956C-F2E2-7B1AED120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C57A-F34C-6A90-0BE5-2BB2E3CD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30DE-AB0A-0840-FC65-28978439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03A86-A062-31D2-6FDD-0806630B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14116-D912-631C-0005-CE6B73F1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9F19-971F-8C9B-8D35-1085A66E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774AC-D108-E432-0CDD-B3E47CBF9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6D086-B920-BEA7-90B2-F0CEBE6E4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4CE39-B8C5-8406-4EA2-E0DE73052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696EA-C4B9-BBE8-5468-D7CF90384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EB878-C912-17A0-5972-34A74A08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43478-0A64-CA5E-7E7D-7AB4B118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1DF5E-B3E2-CA49-3EB7-E5D93049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CFBB-8938-8227-A650-EB444CBC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25106-8840-70A0-A167-77FB928B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5E63B-FF65-16F6-3CE9-67CC7734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33048-0ECE-B869-69EC-6B51B951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62B98-155E-9E85-504A-3AF351EB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D673F-D5B1-88F9-659B-CCFBB944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96527-6619-7401-4C5C-5DFA9DCF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2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CA0E-85E8-E8CE-00A5-8FC7C8B4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2D3E6-0384-D875-CFBB-C8DA53E7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B8F1D-0058-1EF2-793D-C30176A9C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F8443-E69E-4823-2C86-6D3C7CEC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60882-451A-10C2-9E00-2E82AAB9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182EF-92BB-52EB-7FD6-47C99292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2CF9-686D-0BC8-B657-8EF65ED8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1873-243A-EB24-B080-560672441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0DB8C-3C96-718F-287B-C14CF2D7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9FAE5-0914-D0FE-D224-15962830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127C2-5691-9B8D-2A92-DC11C8D9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1188C-4D1D-B611-D196-70FCBE26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0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DB766-0434-056B-55CB-8D33F422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289AA-5FE9-DEE1-5E94-4A99611B9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E9DD9-7BE9-F532-A9E2-5CC510EC1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39BB95-1440-482C-9E84-802227B50B77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AD7E-7FE2-B085-EDDA-B6A642BCC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067D-5353-A385-7A8B-18162A360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848620-921C-4BEE-8F50-3D73B88B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E2EB0E-83E8-34C6-F629-C9190501547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04706" y="162339"/>
            <a:ext cx="169621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using a computer and a phone&#10;&#10;AI-generated content may be incorrect.">
            <a:extLst>
              <a:ext uri="{FF2B5EF4-FFF2-40B4-BE49-F238E27FC236}">
                <a16:creationId xmlns:a16="http://schemas.microsoft.com/office/drawing/2014/main" id="{54E213FB-9450-FB82-F561-929D64BF7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53" y="-678329"/>
            <a:ext cx="12357847" cy="823856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E8D0745-ADD2-A75D-9F41-5BDD41A4D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50566"/>
            <a:ext cx="4776296" cy="10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8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3E53E-16AF-371F-A91D-117266D85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1" y="0"/>
            <a:ext cx="11957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03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CF537-235B-CDFE-3C2E-4E4090B7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1DE68-EF31-6EF2-DE55-6DAAD456EE77}"/>
              </a:ext>
            </a:extLst>
          </p:cNvPr>
          <p:cNvSpPr txBox="1"/>
          <p:nvPr/>
        </p:nvSpPr>
        <p:spPr>
          <a:xfrm>
            <a:off x="3196818" y="3075056"/>
            <a:ext cx="579838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What are the results?</a:t>
            </a:r>
          </a:p>
        </p:txBody>
      </p:sp>
    </p:spTree>
    <p:extLst>
      <p:ext uri="{BB962C8B-B14F-4D97-AF65-F5344CB8AC3E}">
        <p14:creationId xmlns:p14="http://schemas.microsoft.com/office/powerpoint/2010/main" val="38746208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n a blue background&#10;&#10;AI-generated content may be incorrect.">
            <a:extLst>
              <a:ext uri="{FF2B5EF4-FFF2-40B4-BE49-F238E27FC236}">
                <a16:creationId xmlns:a16="http://schemas.microsoft.com/office/drawing/2014/main" id="{9389266F-43E5-9FA6-B1FB-C74FEBD36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B2E6F-FEC5-4CF6-2E51-065B57346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951">
            <a:off x="9842792" y="2670560"/>
            <a:ext cx="1504053" cy="1516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07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CF537-235B-CDFE-3C2E-4E4090B7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1DE68-EF31-6EF2-DE55-6DAAD456EE77}"/>
              </a:ext>
            </a:extLst>
          </p:cNvPr>
          <p:cNvSpPr txBox="1"/>
          <p:nvPr/>
        </p:nvSpPr>
        <p:spPr>
          <a:xfrm>
            <a:off x="371893" y="417581"/>
            <a:ext cx="315663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At a glance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0D311-3245-5DE7-0E36-07CBFD40AB84}"/>
              </a:ext>
            </a:extLst>
          </p:cNvPr>
          <p:cNvSpPr txBox="1"/>
          <p:nvPr/>
        </p:nvSpPr>
        <p:spPr>
          <a:xfrm>
            <a:off x="895350" y="1457325"/>
            <a:ext cx="6758581" cy="4208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80p per job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Unlimited users and customers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Minimum 25 jobs (£20+VAT) per month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Integrates with Google Calendar and Office 365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Simple job tracking, notes and attachments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Free trial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Free onboarding until the end of the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Deliver Uber-style customer service with no extra effort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Get more 5-star reviews</a:t>
            </a:r>
          </a:p>
        </p:txBody>
      </p:sp>
    </p:spTree>
    <p:extLst>
      <p:ext uri="{BB962C8B-B14F-4D97-AF65-F5344CB8AC3E}">
        <p14:creationId xmlns:p14="http://schemas.microsoft.com/office/powerpoint/2010/main" val="21953070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3B8F2-990D-A5D3-D03E-7C669AEA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489CC-5119-3A8F-70EF-ABA67F78A39C}"/>
              </a:ext>
            </a:extLst>
          </p:cNvPr>
          <p:cNvSpPr txBox="1"/>
          <p:nvPr/>
        </p:nvSpPr>
        <p:spPr>
          <a:xfrm>
            <a:off x="2025014" y="1655831"/>
            <a:ext cx="814197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Find out more at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fintrano.com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446BFE-8E1E-9AFC-367E-7174636DD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9476">
            <a:off x="5190366" y="3417958"/>
            <a:ext cx="1811266" cy="1811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5560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000E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oppin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trano.potx" id="{8E8CFFE9-3218-4360-90C1-615457C84E30}" vid="{6A44411B-8A15-4968-BBCE-953C4B6311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68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Poppins</vt:lpstr>
      <vt:lpstr>Tenorite</vt:lpstr>
      <vt:lpstr>Univers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Iain Row</dc:creator>
  <cp:lastModifiedBy>Iain Row</cp:lastModifiedBy>
  <cp:revision>1</cp:revision>
  <dcterms:created xsi:type="dcterms:W3CDTF">2025-11-21T17:59:52Z</dcterms:created>
  <dcterms:modified xsi:type="dcterms:W3CDTF">2025-11-21T18:20:21Z</dcterms:modified>
</cp:coreProperties>
</file>